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1A532B-17E6-4E30-BECE-1435EDDA70A7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13777C-C3B6-4EE1-BEE5-D51330090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tero.org.r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0"/>
            <a:ext cx="8172400" cy="1556791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>РАЗРЕШАВАЊЕ КОНФЛИКАТА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276872"/>
            <a:ext cx="78641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100" dirty="0" smtClean="0"/>
              <a:t>Одржано 27.04.2018. године у сарадњи са:</a:t>
            </a:r>
            <a:r>
              <a:rPr lang="en-US" sz="2100" dirty="0" smtClean="0"/>
              <a:t> </a:t>
            </a:r>
            <a:r>
              <a:rPr lang="en-US" sz="2100" dirty="0" smtClean="0">
                <a:hlinkClick r:id="rId2"/>
              </a:rPr>
              <a:t>http://www.altero.org.rs/</a:t>
            </a:r>
            <a:endParaRPr lang="en-US" sz="2100" dirty="0"/>
          </a:p>
        </p:txBody>
      </p:sp>
      <p:pic>
        <p:nvPicPr>
          <p:cNvPr id="1026" name="Picture 2" descr="C:\Users\Zemunska2\Desktop\1\alte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005064"/>
            <a:ext cx="5232988" cy="2318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7.4. konflik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60648"/>
            <a:ext cx="6336702" cy="4752527"/>
          </a:xfrm>
        </p:spPr>
      </p:pic>
      <p:sp>
        <p:nvSpPr>
          <p:cNvPr id="5" name="TextBox 4"/>
          <p:cNvSpPr txBox="1"/>
          <p:nvPr/>
        </p:nvSpPr>
        <p:spPr>
          <a:xfrm>
            <a:off x="2771800" y="5373216"/>
            <a:ext cx="4010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dirty="0" smtClean="0"/>
              <a:t>Сценарио за </a:t>
            </a:r>
            <a:r>
              <a:rPr lang="sr-Latn-RS" sz="3200" dirty="0" smtClean="0"/>
              <a:t>Role-Play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0"/>
            <a:ext cx="7498080" cy="2060848"/>
          </a:xfrm>
        </p:spPr>
        <p:txBody>
          <a:bodyPr/>
          <a:lstStyle/>
          <a:p>
            <a:r>
              <a:rPr lang="sr-Cyrl-RS" dirty="0" smtClean="0"/>
              <a:t>С</a:t>
            </a:r>
            <a:r>
              <a:rPr lang="ru-RU" dirty="0" smtClean="0"/>
              <a:t>итуације су осмислили њихови вршњаци, полазећи од сопственог искуства</a:t>
            </a:r>
            <a:endParaRPr lang="en-US" dirty="0"/>
          </a:p>
        </p:txBody>
      </p:sp>
      <p:pic>
        <p:nvPicPr>
          <p:cNvPr id="1026" name="Picture 2" descr="C:\Users\Zemunska2\Desktop\1\Zemunska1 27.4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16832"/>
            <a:ext cx="6024504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8640"/>
            <a:ext cx="7498080" cy="2160240"/>
          </a:xfrm>
        </p:spPr>
        <p:txBody>
          <a:bodyPr/>
          <a:lstStyle/>
          <a:p>
            <a:r>
              <a:rPr lang="ru-RU" dirty="0" smtClean="0"/>
              <a:t>Заједно смо осмишљавали начине за </a:t>
            </a:r>
            <a:r>
              <a:rPr lang="ru-RU" dirty="0" smtClean="0"/>
              <a:t>разрешавање </a:t>
            </a:r>
            <a:r>
              <a:rPr lang="ru-RU" dirty="0" smtClean="0"/>
              <a:t>датих конфликата на ненасилан и конструктиван начин.</a:t>
            </a:r>
          </a:p>
          <a:p>
            <a:endParaRPr lang="en-US" dirty="0"/>
          </a:p>
        </p:txBody>
      </p:sp>
      <p:pic>
        <p:nvPicPr>
          <p:cNvPr id="2051" name="Picture 3" descr="C:\Users\Zemunska2\Desktop\1\Zemunska 27.4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6255221" cy="4694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Евалуација психоедукативне радионице- Разрешавање конфликата, асертивност</a:t>
            </a:r>
          </a:p>
          <a:p>
            <a:r>
              <a:rPr lang="ru-RU" dirty="0" smtClean="0"/>
              <a:t>Земунска гимназија- друга година , 27.4.2018.</a:t>
            </a:r>
          </a:p>
          <a:p>
            <a:r>
              <a:rPr lang="ru-RU" dirty="0" smtClean="0"/>
              <a:t>17 учесника</a:t>
            </a:r>
          </a:p>
          <a:p>
            <a:r>
              <a:rPr lang="ru-RU" dirty="0" smtClean="0"/>
              <a:t>Водитељке: Јелена Милић Јерковић и Маријана Радуловић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1. Оцените колико сте задовољни радионицом: 4.88 просечна осена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Било је интересантно</a:t>
            </a:r>
          </a:p>
          <a:p>
            <a:r>
              <a:rPr lang="ru-RU" dirty="0" smtClean="0"/>
              <a:t>- Супер! 2</a:t>
            </a:r>
          </a:p>
          <a:p>
            <a:r>
              <a:rPr lang="ru-RU" dirty="0" smtClean="0"/>
              <a:t>- Требало би да траје дуже</a:t>
            </a:r>
          </a:p>
          <a:p>
            <a:r>
              <a:rPr lang="ru-RU" dirty="0" smtClean="0"/>
              <a:t>- Конструктивна и поучна!</a:t>
            </a:r>
          </a:p>
          <a:p>
            <a:r>
              <a:rPr lang="ru-RU" dirty="0" smtClean="0"/>
              <a:t>- Волела бих да је било више времена за приказивање конфликата који су били задати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498080" cy="60486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Евалуација психоедукативне радионице- Разрешавање конфликата, асертивност</a:t>
            </a:r>
          </a:p>
          <a:p>
            <a:r>
              <a:rPr lang="ru-RU" dirty="0" smtClean="0"/>
              <a:t>Земунска гимназија- друга година , 27.4.2018.</a:t>
            </a:r>
          </a:p>
          <a:p>
            <a:r>
              <a:rPr lang="ru-RU" dirty="0" smtClean="0"/>
              <a:t>17 учесника</a:t>
            </a:r>
          </a:p>
          <a:p>
            <a:r>
              <a:rPr lang="ru-RU" dirty="0" smtClean="0"/>
              <a:t>Водитељке: Јелена Милић Јерковић и Маријана Радуловић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1. Оцените колико сте задовољни радионицом: 4.88 просечна осена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Било је интересантно</a:t>
            </a:r>
          </a:p>
          <a:p>
            <a:r>
              <a:rPr lang="ru-RU" dirty="0" smtClean="0"/>
              <a:t>- Супер! 2</a:t>
            </a:r>
          </a:p>
          <a:p>
            <a:r>
              <a:rPr lang="ru-RU" dirty="0" smtClean="0"/>
              <a:t>- Требало би да траје дуже</a:t>
            </a:r>
          </a:p>
          <a:p>
            <a:r>
              <a:rPr lang="ru-RU" dirty="0" smtClean="0"/>
              <a:t>- Конструктивна и поучна!</a:t>
            </a:r>
          </a:p>
          <a:p>
            <a:r>
              <a:rPr lang="ru-RU" dirty="0" smtClean="0"/>
              <a:t>- Волела бих да је било више времена за приказивање конфликата који су били задати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60648"/>
            <a:ext cx="7498080" cy="65973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3. Ваш најјачи утисак са радионице (оно што вам је највише значило):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Квалитетно проведено време 2</a:t>
            </a:r>
          </a:p>
          <a:p>
            <a:r>
              <a:rPr lang="ru-RU" dirty="0" smtClean="0"/>
              <a:t>- Свиђа ми се што смо кроз глуму заједно решавали проблем и проналазили заједнички језик</a:t>
            </a:r>
          </a:p>
          <a:p>
            <a:r>
              <a:rPr lang="ru-RU" dirty="0" smtClean="0"/>
              <a:t>- Заједнички задатак са другарима</a:t>
            </a:r>
          </a:p>
          <a:p>
            <a:r>
              <a:rPr lang="ru-RU" dirty="0" smtClean="0"/>
              <a:t>- Уважавање комуникације нас учесника а не само водитељки</a:t>
            </a:r>
          </a:p>
          <a:p>
            <a:r>
              <a:rPr lang="ru-RU" dirty="0" smtClean="0"/>
              <a:t>- Ново искуство</a:t>
            </a:r>
          </a:p>
          <a:p>
            <a:r>
              <a:rPr lang="ru-RU" dirty="0" smtClean="0"/>
              <a:t>- Баш је било добро</a:t>
            </a:r>
          </a:p>
          <a:p>
            <a:r>
              <a:rPr lang="ru-RU" dirty="0" smtClean="0"/>
              <a:t>- Научио сам нове ствари</a:t>
            </a:r>
          </a:p>
          <a:p>
            <a:r>
              <a:rPr lang="ru-RU" dirty="0" smtClean="0"/>
              <a:t>- Највише ми се свидело то што смо одглумили сцене из свакодневног живота</a:t>
            </a:r>
          </a:p>
          <a:p>
            <a:r>
              <a:rPr lang="ru-RU" dirty="0" smtClean="0"/>
              <a:t>- Научила сам на који начин најбоље могу да решим конфликт</a:t>
            </a:r>
          </a:p>
          <a:p>
            <a:r>
              <a:rPr lang="ru-RU" dirty="0" smtClean="0"/>
              <a:t>- Како би било пожељно да реагујемо у одређеним ситуацијама</a:t>
            </a:r>
          </a:p>
          <a:p>
            <a:r>
              <a:rPr lang="ru-RU" dirty="0" smtClean="0"/>
              <a:t>- Глума, прављење скеча 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6408712"/>
          </a:xfrm>
        </p:spPr>
        <p:txBody>
          <a:bodyPr>
            <a:normAutofit/>
          </a:bodyPr>
          <a:lstStyle/>
          <a:p>
            <a:r>
              <a:rPr lang="ru-RU" dirty="0" smtClean="0"/>
              <a:t>4. Да ли бисте желели да присуствујете још некој радионици ? 17 ДА</a:t>
            </a:r>
          </a:p>
          <a:p>
            <a:r>
              <a:rPr lang="ru-RU" dirty="0" smtClean="0"/>
              <a:t>На коју тему? </a:t>
            </a:r>
          </a:p>
          <a:p>
            <a:r>
              <a:rPr lang="ru-RU" dirty="0" smtClean="0"/>
              <a:t>- Сличниим темама 2</a:t>
            </a:r>
          </a:p>
          <a:p>
            <a:r>
              <a:rPr lang="ru-RU" dirty="0" smtClean="0"/>
              <a:t>- Емоцијама</a:t>
            </a:r>
          </a:p>
          <a:p>
            <a:r>
              <a:rPr lang="ru-RU" dirty="0" smtClean="0"/>
              <a:t>- Насиљу</a:t>
            </a:r>
          </a:p>
          <a:p>
            <a:r>
              <a:rPr lang="ru-RU" dirty="0" smtClean="0"/>
              <a:t>- Било чему 5</a:t>
            </a:r>
          </a:p>
          <a:p>
            <a:r>
              <a:rPr lang="ru-RU" dirty="0" smtClean="0"/>
              <a:t>- Памћењу</a:t>
            </a:r>
          </a:p>
          <a:p>
            <a:r>
              <a:rPr lang="ru-RU" dirty="0" smtClean="0"/>
              <a:t>- Не знам тачно шта али верујем да би било добро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Zemunska2\Desktop\1\Zemunska1 17.4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24944"/>
            <a:ext cx="4989720" cy="3744416"/>
          </a:xfrm>
          <a:prstGeom prst="rect">
            <a:avLst/>
          </a:prstGeom>
          <a:noFill/>
        </p:spPr>
      </p:pic>
      <p:pic>
        <p:nvPicPr>
          <p:cNvPr id="5122" name="Picture 2" descr="C:\Users\Zemunska2\Desktop\1\Zemunska 17.4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60648"/>
            <a:ext cx="4893768" cy="3672408"/>
          </a:xfrm>
          <a:prstGeom prst="rect">
            <a:avLst/>
          </a:prstGeom>
          <a:noFill/>
        </p:spPr>
      </p:pic>
      <p:pic>
        <p:nvPicPr>
          <p:cNvPr id="5124" name="Picture 4" descr="C:\Users\Zemunska2\Desktop\1\alter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8022" y="1052736"/>
            <a:ext cx="2865978" cy="1269578"/>
          </a:xfrm>
          <a:prstGeom prst="rect">
            <a:avLst/>
          </a:prstGeom>
          <a:noFill/>
        </p:spPr>
      </p:pic>
      <p:pic>
        <p:nvPicPr>
          <p:cNvPr id="5125" name="Picture 5" descr="C:\Users\Zemunska2\Desktop\Vuković Jovana\cvece\PLAKATfilm_sma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4149080"/>
            <a:ext cx="1783060" cy="2520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237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РАЗРЕШАВАЊЕ КОНФЛИКАТА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РАЗРЕШАВАЊЕ КОНФЛИКАТА</dc:title>
  <dc:creator>Zemunska2</dc:creator>
  <cp:lastModifiedBy>Zemunska2</cp:lastModifiedBy>
  <cp:revision>3</cp:revision>
  <dcterms:created xsi:type="dcterms:W3CDTF">2018-06-01T14:45:37Z</dcterms:created>
  <dcterms:modified xsi:type="dcterms:W3CDTF">2018-06-03T15:41:06Z</dcterms:modified>
</cp:coreProperties>
</file>